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18" r:id="rId1"/>
  </p:sldMasterIdLst>
  <p:sldIdLst>
    <p:sldId id="256" r:id="rId2"/>
    <p:sldId id="260" r:id="rId3"/>
    <p:sldId id="274" r:id="rId4"/>
    <p:sldId id="258" r:id="rId5"/>
    <p:sldId id="259" r:id="rId6"/>
    <p:sldId id="257" r:id="rId7"/>
    <p:sldId id="263" r:id="rId8"/>
    <p:sldId id="262" r:id="rId9"/>
    <p:sldId id="264" r:id="rId10"/>
    <p:sldId id="265" r:id="rId11"/>
    <p:sldId id="266" r:id="rId12"/>
    <p:sldId id="267" r:id="rId13"/>
    <p:sldId id="269" r:id="rId14"/>
    <p:sldId id="270" r:id="rId15"/>
    <p:sldId id="273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4C0C0-AB32-9844-A33B-FB7FC34BB3D4}" type="datetimeFigureOut">
              <a:rPr lang="en-US" smtClean="0"/>
              <a:pPr/>
              <a:t>11/5/10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B558-8C1B-9D4F-9194-27BC01F09B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9B54C0C0-AB32-9844-A33B-FB7FC34BB3D4}" type="datetimeFigureOut">
              <a:rPr lang="en-US" smtClean="0"/>
              <a:pPr/>
              <a:t>11/5/10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B558-8C1B-9D4F-9194-27BC01F09B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4C0C0-AB32-9844-A33B-FB7FC34BB3D4}" type="datetimeFigureOut">
              <a:rPr lang="en-US" smtClean="0"/>
              <a:pPr/>
              <a:t>11/5/10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9B54C0C0-AB32-9844-A33B-FB7FC34BB3D4}" type="datetimeFigureOut">
              <a:rPr lang="en-US" smtClean="0"/>
              <a:pPr/>
              <a:t>11/5/10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9B54C0C0-AB32-9844-A33B-FB7FC34BB3D4}" type="datetimeFigureOut">
              <a:rPr lang="en-US" smtClean="0"/>
              <a:pPr/>
              <a:t>11/5/10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4C0C0-AB32-9844-A33B-FB7FC34BB3D4}" type="datetimeFigureOut">
              <a:rPr lang="en-US" smtClean="0"/>
              <a:pPr/>
              <a:t>11/5/10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B558-8C1B-9D4F-9194-27BC01F09B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4C0C0-AB32-9844-A33B-FB7FC34BB3D4}" type="datetimeFigureOut">
              <a:rPr lang="en-US" smtClean="0"/>
              <a:pPr/>
              <a:t>11/5/10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B558-8C1B-9D4F-9194-27BC01F09B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4C0C0-AB32-9844-A33B-FB7FC34BB3D4}" type="datetimeFigureOut">
              <a:rPr lang="en-US" smtClean="0"/>
              <a:pPr/>
              <a:t>11/5/10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B558-8C1B-9D4F-9194-27BC01F09B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4C0C0-AB32-9844-A33B-FB7FC34BB3D4}" type="datetimeFigureOut">
              <a:rPr lang="en-US" smtClean="0"/>
              <a:pPr/>
              <a:t>11/5/10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4C0C0-AB32-9844-A33B-FB7FC34BB3D4}" type="datetimeFigureOut">
              <a:rPr lang="en-US" smtClean="0"/>
              <a:pPr/>
              <a:t>11/5/10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B558-8C1B-9D4F-9194-27BC01F09B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9B54C0C0-AB32-9844-A33B-FB7FC34BB3D4}" type="datetimeFigureOut">
              <a:rPr lang="en-US" smtClean="0"/>
              <a:pPr/>
              <a:t>11/5/10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B558-8C1B-9D4F-9194-27BC01F09B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9B54C0C0-AB32-9844-A33B-FB7FC34BB3D4}" type="datetimeFigureOut">
              <a:rPr lang="en-US" smtClean="0"/>
              <a:pPr/>
              <a:t>11/5/10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B558-8C1B-9D4F-9194-27BC01F09B0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4C0C0-AB32-9844-A33B-FB7FC34BB3D4}" type="datetimeFigureOut">
              <a:rPr lang="en-US" smtClean="0"/>
              <a:pPr/>
              <a:t>11/5/10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B558-8C1B-9D4F-9194-27BC01F09B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4C0C0-AB32-9844-A33B-FB7FC34BB3D4}" type="datetimeFigureOut">
              <a:rPr lang="en-US" smtClean="0"/>
              <a:pPr/>
              <a:t>11/5/10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B558-8C1B-9D4F-9194-27BC01F09B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9B54C0C0-AB32-9844-A33B-FB7FC34BB3D4}" type="datetimeFigureOut">
              <a:rPr lang="en-US" smtClean="0"/>
              <a:pPr/>
              <a:t>11/5/10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B558-8C1B-9D4F-9194-27BC01F09B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B54C0C0-AB32-9844-A33B-FB7FC34BB3D4}" type="datetimeFigureOut">
              <a:rPr lang="en-US" smtClean="0"/>
              <a:pPr/>
              <a:t>11/5/10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DCBB558-8C1B-9D4F-9194-27BC01F09B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.pdf"/><Relationship Id="rId5" Type="http://schemas.openxmlformats.org/officeDocument/2006/relationships/image" Target="../media/image41.png"/><Relationship Id="rId6" Type="http://schemas.openxmlformats.org/officeDocument/2006/relationships/image" Target="../media/image3.pdf"/><Relationship Id="rId7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d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choolhistory.co.uk/year9links/industrial/population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.pdf"/><Relationship Id="rId5" Type="http://schemas.openxmlformats.org/officeDocument/2006/relationships/image" Target="../media/image5.png"/><Relationship Id="rId6" Type="http://schemas.openxmlformats.org/officeDocument/2006/relationships/image" Target="../media/image3.pdf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d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merican Typewriter Condensed"/>
              </a:rPr>
              <a:t>Industrial Revolution</a:t>
            </a:r>
            <a:endParaRPr lang="en-US" dirty="0">
              <a:latin typeface="American Typewriter Condense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Mr. Rush</a:t>
            </a:r>
          </a:p>
          <a:p>
            <a:r>
              <a:rPr lang="en-US" dirty="0" smtClean="0"/>
              <a:t>Go </a:t>
            </a:r>
            <a:r>
              <a:rPr lang="en-US" dirty="0" err="1" smtClean="0"/>
              <a:t>Muskies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4" name="Picture 3" descr="j0198352.pict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254125" y="3833813"/>
            <a:ext cx="2311400" cy="2362200"/>
          </a:xfrm>
          <a:prstGeom prst="rect">
            <a:avLst/>
          </a:prstGeom>
        </p:spPr>
      </p:pic>
      <p:pic>
        <p:nvPicPr>
          <p:cNvPr id="5" name="Picture 4" descr="j0234645.pict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200525" y="4138613"/>
            <a:ext cx="1498600" cy="1549400"/>
          </a:xfrm>
          <a:prstGeom prst="rect">
            <a:avLst/>
          </a:prstGeom>
        </p:spPr>
      </p:pic>
      <p:pic>
        <p:nvPicPr>
          <p:cNvPr id="6" name="Picture 5" descr="j0199128.pict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6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959685" y="4138613"/>
            <a:ext cx="1993900" cy="124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Anticipation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563002"/>
            <a:ext cx="7610476" cy="36707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____ 1.  Britain was the first place where the Industrial Revolution began. </a:t>
            </a:r>
          </a:p>
          <a:p>
            <a:r>
              <a:rPr lang="en-US" dirty="0" smtClean="0"/>
              <a:t>Page:  _______ Paragraph: ______   </a:t>
            </a:r>
          </a:p>
          <a:p>
            <a:r>
              <a:rPr lang="en-US" dirty="0" smtClean="0"/>
              <a:t>Sentence: ________________________________________________________________________________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Anticipation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____ 2.  </a:t>
            </a:r>
            <a:r>
              <a:rPr lang="en-US" dirty="0" err="1" smtClean="0"/>
              <a:t>Jethro</a:t>
            </a:r>
            <a:r>
              <a:rPr lang="en-US" dirty="0" smtClean="0"/>
              <a:t> </a:t>
            </a:r>
            <a:r>
              <a:rPr lang="en-US" dirty="0" err="1" smtClean="0"/>
              <a:t>Tull</a:t>
            </a:r>
            <a:r>
              <a:rPr lang="en-US" dirty="0" smtClean="0"/>
              <a:t> was the first to invent the cotton gin.</a:t>
            </a:r>
          </a:p>
          <a:p>
            <a:r>
              <a:rPr lang="en-US" dirty="0" smtClean="0"/>
              <a:t>Page:  _______ Paragraph: ______  </a:t>
            </a:r>
          </a:p>
          <a:p>
            <a:r>
              <a:rPr lang="en-US" dirty="0" smtClean="0"/>
              <a:t>Sentence: ________________________________________________________________________________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Anticipation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_____ 3.  During the Industrial Revolution, electricity was first used to power factories.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Page:  _______ Paragraph: ______ 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Sentence: ________________________________________________________________________________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Anticipation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______ 4.  More and more people moved to the cities because farming technology improved. </a:t>
            </a:r>
          </a:p>
          <a:p>
            <a:r>
              <a:rPr lang="en-US" dirty="0" smtClean="0"/>
              <a:t>Page:  _______ Paragraph: ______  </a:t>
            </a:r>
          </a:p>
          <a:p>
            <a:r>
              <a:rPr lang="en-US" dirty="0" smtClean="0"/>
              <a:t>Sentence: ________________________________________________________________________________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Anticipation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____ 5.  The Industrial Revolution significantly improved the lives of the people.</a:t>
            </a:r>
          </a:p>
          <a:p>
            <a:r>
              <a:rPr lang="en-US" dirty="0" smtClean="0"/>
              <a:t>Page:  _______ Paragraph: ______ 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Sentence: ________________________________________________________________________________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What we will do today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Anticipation Guide</a:t>
            </a:r>
          </a:p>
          <a:p>
            <a:r>
              <a:rPr lang="en-US" dirty="0" smtClean="0"/>
              <a:t>Why Great Britain</a:t>
            </a:r>
          </a:p>
          <a:p>
            <a:r>
              <a:rPr lang="en-US" dirty="0" smtClean="0"/>
              <a:t>Chart Industrial Revolution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Objectives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347653" y="2895600"/>
            <a:ext cx="3566160" cy="321104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Interpret data to make comparisons between and among countries and regions including:</a:t>
            </a:r>
          </a:p>
          <a:p>
            <a:pPr lvl="0"/>
            <a:r>
              <a:rPr lang="en-US" dirty="0" smtClean="0"/>
              <a:t>Birth rates;</a:t>
            </a:r>
          </a:p>
          <a:p>
            <a:pPr lvl="0"/>
            <a:r>
              <a:rPr lang="en-US" dirty="0" smtClean="0"/>
              <a:t>Death rates;</a:t>
            </a:r>
          </a:p>
          <a:p>
            <a:pPr lvl="0"/>
            <a:r>
              <a:rPr lang="en-US" dirty="0" smtClean="0"/>
              <a:t>Infant mortality rates;</a:t>
            </a:r>
          </a:p>
          <a:p>
            <a:pPr lvl="0"/>
            <a:r>
              <a:rPr lang="en-US" dirty="0" smtClean="0"/>
              <a:t>Education levels;</a:t>
            </a:r>
          </a:p>
          <a:p>
            <a:r>
              <a:rPr lang="en-US" dirty="0" smtClean="0"/>
              <a:t>Per capita Gross Domestic Product (GDP). This cell was part of People in societies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Industrial Revolution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Go to this website:</a:t>
            </a:r>
          </a:p>
          <a:p>
            <a:r>
              <a:rPr lang="en-US" dirty="0" smtClean="0"/>
              <a:t>Show how things changed over time with the Industrial Revolution</a:t>
            </a:r>
          </a:p>
          <a:p>
            <a:r>
              <a:rPr lang="en-US" dirty="0" smtClean="0"/>
              <a:t>.</a:t>
            </a:r>
          </a:p>
          <a:p>
            <a:r>
              <a:rPr lang="en-US" dirty="0" smtClean="0"/>
              <a:t>Graphs about the Industrial Revolution</a:t>
            </a:r>
          </a:p>
          <a:p>
            <a:r>
              <a:rPr lang="en-US" dirty="0" smtClean="0"/>
              <a:t> </a:t>
            </a:r>
          </a:p>
          <a:p>
            <a:r>
              <a:rPr lang="en-US" u="sng" dirty="0" smtClean="0">
                <a:hlinkClick r:id="rId2"/>
              </a:rPr>
              <a:t>http://www.schoolhistory.co.uk/year9links/industrial/population.pdf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What we will do today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Make </a:t>
            </a:r>
            <a:r>
              <a:rPr lang="en-US" dirty="0" err="1" smtClean="0"/>
              <a:t>Toondoo</a:t>
            </a:r>
            <a:r>
              <a:rPr lang="en-US" dirty="0" smtClean="0"/>
              <a:t>- Market, Command and Traditional Economies</a:t>
            </a:r>
          </a:p>
          <a:p>
            <a:r>
              <a:rPr lang="en-US" dirty="0" smtClean="0"/>
              <a:t>Study for Quiz</a:t>
            </a:r>
          </a:p>
          <a:p>
            <a:r>
              <a:rPr lang="en-US" dirty="0" smtClean="0"/>
              <a:t>Monday- Quiz </a:t>
            </a:r>
            <a:r>
              <a:rPr lang="en-US" dirty="0" smtClean="0"/>
              <a:t>on </a:t>
            </a:r>
            <a:r>
              <a:rPr lang="en-US" dirty="0" smtClean="0"/>
              <a:t>computers</a:t>
            </a:r>
            <a:endParaRPr lang="en-US" dirty="0" smtClean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Objectives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Explain the causes and effects of the Industrial Revolution with emphasis on:</a:t>
            </a:r>
          </a:p>
          <a:p>
            <a:pPr lvl="0"/>
            <a:r>
              <a:rPr lang="en-US" dirty="0"/>
              <a:t>How scientific and technological changes promoted industrialization in the textile industry in England; </a:t>
            </a:r>
          </a:p>
          <a:p>
            <a:pPr lvl="0"/>
            <a:r>
              <a:rPr lang="en-US" dirty="0"/>
              <a:t>The impact of the growth of population, rural-to-urban migrations, growth of industrial cities, and emigration out of Europe;</a:t>
            </a:r>
            <a:r>
              <a:rPr lang="en-US" dirty="0" smtClean="0"/>
              <a:t> </a:t>
            </a:r>
          </a:p>
          <a:p>
            <a:r>
              <a:rPr lang="en-US" dirty="0" smtClean="0"/>
              <a:t>Compare how different economic systems answer the fundamental questions of what goods and services to produce, how to produce them and who will consume them.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Toondoo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a </a:t>
            </a:r>
            <a:r>
              <a:rPr lang="en-US" dirty="0" err="1" smtClean="0"/>
              <a:t>toondoo</a:t>
            </a:r>
            <a:endParaRPr lang="en-US" dirty="0" smtClean="0"/>
          </a:p>
          <a:p>
            <a:r>
              <a:rPr lang="en-US" dirty="0" smtClean="0"/>
              <a:t>Register on account</a:t>
            </a:r>
          </a:p>
          <a:p>
            <a:r>
              <a:rPr lang="en-US" dirty="0" smtClean="0"/>
              <a:t>If you don’t have an account, make one</a:t>
            </a:r>
          </a:p>
          <a:p>
            <a:r>
              <a:rPr lang="en-US" dirty="0" smtClean="0"/>
              <a:t>Make a 3 slide </a:t>
            </a:r>
            <a:r>
              <a:rPr lang="en-US" dirty="0" err="1" smtClean="0"/>
              <a:t>toondoo</a:t>
            </a:r>
            <a:endParaRPr lang="en-US" dirty="0" smtClean="0"/>
          </a:p>
          <a:p>
            <a:r>
              <a:rPr lang="en-US" dirty="0" smtClean="0"/>
              <a:t>1 should be for Command, Market, and Traditional</a:t>
            </a:r>
          </a:p>
          <a:p>
            <a:r>
              <a:rPr lang="en-US" dirty="0" smtClean="0"/>
              <a:t>Explain 3 things about each economic type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most important technology you have in your life?  Why is this the most important? How different would your life be if you did not have this technology?</a:t>
            </a:r>
          </a:p>
          <a:p>
            <a:pPr lvl="1"/>
            <a:r>
              <a:rPr lang="en-US" dirty="0" smtClean="0"/>
              <a:t>15-25 lines</a:t>
            </a:r>
          </a:p>
          <a:p>
            <a:pPr lvl="1"/>
            <a:r>
              <a:rPr lang="en-US" dirty="0" smtClean="0"/>
              <a:t>Explain what is the most important technology</a:t>
            </a:r>
          </a:p>
          <a:p>
            <a:pPr lvl="1"/>
            <a:r>
              <a:rPr lang="en-US" dirty="0" smtClean="0"/>
              <a:t>Explains why</a:t>
            </a:r>
          </a:p>
          <a:p>
            <a:pPr lvl="1"/>
            <a:r>
              <a:rPr lang="en-US" dirty="0" smtClean="0"/>
              <a:t>Explains 2 ways your life would be different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Why Great Britain started the Industrial Revolution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Exploration and Colonization</a:t>
            </a:r>
            <a:r>
              <a:rPr lang="en-US" dirty="0" smtClean="0"/>
              <a:t>- Colonies provide raw materials (wood, cotton, etc.)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Seapowe</a:t>
            </a:r>
            <a:r>
              <a:rPr lang="en-US" dirty="0" err="1" smtClean="0"/>
              <a:t>r</a:t>
            </a:r>
            <a:r>
              <a:rPr lang="en-US" dirty="0" smtClean="0"/>
              <a:t>-Most powerful navy- could get supplies from around the world.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Political Stability</a:t>
            </a:r>
            <a:r>
              <a:rPr lang="en-US" dirty="0" smtClean="0"/>
              <a:t>- country mostly at peace</a:t>
            </a:r>
          </a:p>
          <a:p>
            <a:r>
              <a:rPr lang="en-US" dirty="0" smtClean="0"/>
              <a:t>Government Support-pass laws to help businesses.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Growth of Private Investments</a:t>
            </a:r>
            <a:r>
              <a:rPr lang="en-US" dirty="0" smtClean="0"/>
              <a:t>- spend $ on  research and development.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merican Typewriter Condensed"/>
              </a:rPr>
              <a:t>Industrial Revolution</a:t>
            </a:r>
            <a:endParaRPr lang="en-US" dirty="0">
              <a:latin typeface="American Typewriter Condense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Mr. Rush</a:t>
            </a:r>
          </a:p>
          <a:p>
            <a:r>
              <a:rPr lang="en-US" dirty="0" smtClean="0"/>
              <a:t>Go </a:t>
            </a:r>
            <a:r>
              <a:rPr lang="en-US" dirty="0" err="1" smtClean="0"/>
              <a:t>Muskies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4" name="Picture 3" descr="j0198352.pict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254125" y="3833813"/>
            <a:ext cx="2311400" cy="2362200"/>
          </a:xfrm>
          <a:prstGeom prst="rect">
            <a:avLst/>
          </a:prstGeom>
        </p:spPr>
      </p:pic>
      <p:pic>
        <p:nvPicPr>
          <p:cNvPr id="5" name="Picture 4" descr="j0234645.pict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200525" y="4138613"/>
            <a:ext cx="1498600" cy="1549400"/>
          </a:xfrm>
          <a:prstGeom prst="rect">
            <a:avLst/>
          </a:prstGeom>
        </p:spPr>
      </p:pic>
      <p:pic>
        <p:nvPicPr>
          <p:cNvPr id="6" name="Picture 5" descr="j0199128.pict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959685" y="4138613"/>
            <a:ext cx="1993900" cy="124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What we will do today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Anticipation Guide</a:t>
            </a:r>
          </a:p>
          <a:p>
            <a:r>
              <a:rPr lang="en-US" dirty="0" smtClean="0"/>
              <a:t>Why Great Britain</a:t>
            </a:r>
          </a:p>
          <a:p>
            <a:r>
              <a:rPr lang="en-US" dirty="0" smtClean="0"/>
              <a:t>Chart Industrial Revolution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Objectives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Explain the causes and effects of the Industrial Revolution with emphasis on:</a:t>
            </a:r>
          </a:p>
          <a:p>
            <a:pPr lvl="0"/>
            <a:r>
              <a:rPr lang="en-US" dirty="0"/>
              <a:t>How scientific and technological changes promoted industrialization in the textile industry in England; </a:t>
            </a:r>
          </a:p>
          <a:p>
            <a:pPr lvl="0"/>
            <a:r>
              <a:rPr lang="en-US" dirty="0"/>
              <a:t>The impact of the growth of population, rural-to-urban migrations, growth of industrial cities, and emigration out of Europe;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Anticipation Guide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Directions:  Place a check by those you think that are true.  Then, read pages 235-247 and write down the page, paragraph and part of the sentence where you found the answer.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spective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erspective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Perspective.thmx</Template>
  <TotalTime>10744</TotalTime>
  <Words>618</Words>
  <Application>Microsoft Macintosh PowerPoint</Application>
  <PresentationFormat>On-screen Show (4:3)</PresentationFormat>
  <Paragraphs>92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Perspective</vt:lpstr>
      <vt:lpstr>Industrial Revolution</vt:lpstr>
      <vt:lpstr>Today</vt:lpstr>
      <vt:lpstr>Toondoo</vt:lpstr>
      <vt:lpstr>Technology</vt:lpstr>
      <vt:lpstr>Technology</vt:lpstr>
      <vt:lpstr>Why Great Britain started the Industrial Revolution</vt:lpstr>
      <vt:lpstr>Industrial Revolution</vt:lpstr>
      <vt:lpstr>Today</vt:lpstr>
      <vt:lpstr>Anticipation Guide</vt:lpstr>
      <vt:lpstr>Anticipation Guide</vt:lpstr>
      <vt:lpstr>Anticipation Guide</vt:lpstr>
      <vt:lpstr>Anticipation Guide</vt:lpstr>
      <vt:lpstr>Anticipation Guide</vt:lpstr>
      <vt:lpstr>Anticipation Guide</vt:lpstr>
      <vt:lpstr>Today</vt:lpstr>
      <vt:lpstr>Industrial Revolution Chart</vt:lpstr>
    </vt:vector>
  </TitlesOfParts>
  <Company>Shroder High School/Cincinnati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Industrial Revolution</dc:title>
  <dc:creator>Craig Rush</dc:creator>
  <cp:lastModifiedBy>Craig Rush</cp:lastModifiedBy>
  <cp:revision>7</cp:revision>
  <dcterms:created xsi:type="dcterms:W3CDTF">2010-11-05T12:32:53Z</dcterms:created>
  <dcterms:modified xsi:type="dcterms:W3CDTF">2010-11-09T16:53:43Z</dcterms:modified>
</cp:coreProperties>
</file>